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png"/><Relationship Id="rId23" Type="http://schemas.openxmlformats.org/officeDocument/2006/relationships/image" Target="../media/image133.png"/><Relationship Id="rId24" Type="http://schemas.openxmlformats.org/officeDocument/2006/relationships/image" Target="../media/image134.png"/><Relationship Id="rId25" Type="http://schemas.openxmlformats.org/officeDocument/2006/relationships/image" Target="../media/image13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Relationship Id="rId23" Type="http://schemas.openxmlformats.org/officeDocument/2006/relationships/image" Target="../media/image83.png"/><Relationship Id="rId24" Type="http://schemas.openxmlformats.org/officeDocument/2006/relationships/image" Target="../media/image84.png"/><Relationship Id="rId25" Type="http://schemas.openxmlformats.org/officeDocument/2006/relationships/image" Target="../media/image85.png"/><Relationship Id="rId26" Type="http://schemas.openxmlformats.org/officeDocument/2006/relationships/image" Target="../media/image86.png"/><Relationship Id="rId27" Type="http://schemas.openxmlformats.org/officeDocument/2006/relationships/image" Target="../media/image87.png"/><Relationship Id="rId28" Type="http://schemas.openxmlformats.org/officeDocument/2006/relationships/image" Target="../media/image88.png"/><Relationship Id="rId29" Type="http://schemas.openxmlformats.org/officeDocument/2006/relationships/image" Target="../media/image89.png"/><Relationship Id="rId30" Type="http://schemas.openxmlformats.org/officeDocument/2006/relationships/image" Target="../media/image9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4553" y="3006096"/>
            <a:ext cx="10587921" cy="19901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9683" y="2358305"/>
            <a:ext cx="7438139" cy="9747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41000" y="7206013"/>
            <a:ext cx="6503306" cy="1948124"/>
            <a:chOff x="12441000" y="7206013"/>
            <a:chExt cx="6503306" cy="19481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20817" y="7206013"/>
              <a:ext cx="1273936" cy="714742"/>
              <a:chOff x="12720817" y="7206013"/>
              <a:chExt cx="1273936" cy="71474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720817" y="7206013"/>
                <a:ext cx="1273936" cy="71474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85838" y="7234869"/>
              <a:ext cx="1414616" cy="80372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28690" y="7894071"/>
              <a:ext cx="3804400" cy="139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9212" y="1179376"/>
            <a:ext cx="2835713" cy="5047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879" y="497725"/>
            <a:ext cx="2749331" cy="5821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722" y="498952"/>
            <a:ext cx="617676" cy="6399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5103" y="460729"/>
            <a:ext cx="799881" cy="69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61078" y="833245"/>
            <a:ext cx="12815999" cy="95238"/>
            <a:chOff x="4061078" y="833245"/>
            <a:chExt cx="12815999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078" y="833245"/>
              <a:ext cx="1281599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1065" y="2442646"/>
            <a:ext cx="9729761" cy="6203415"/>
            <a:chOff x="591065" y="2442646"/>
            <a:chExt cx="9729761" cy="6203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065" y="2442646"/>
              <a:ext cx="9729761" cy="6203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7700" y="2773617"/>
            <a:ext cx="6517462" cy="5541472"/>
            <a:chOff x="10847700" y="2773617"/>
            <a:chExt cx="6517462" cy="55414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847700" y="2773617"/>
              <a:ext cx="6517462" cy="5541472"/>
              <a:chOff x="10847700" y="2773617"/>
              <a:chExt cx="6517462" cy="554147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47700" y="2773617"/>
                <a:ext cx="6517462" cy="554147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6654" y="3149915"/>
              <a:ext cx="6637694" cy="4788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7947" y="1160003"/>
            <a:ext cx="1817764" cy="5044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879" y="497725"/>
            <a:ext cx="2749331" cy="5821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722" y="498952"/>
            <a:ext cx="617676" cy="63990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5103" y="460729"/>
            <a:ext cx="799881" cy="6956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61078" y="833245"/>
            <a:ext cx="12815999" cy="95238"/>
            <a:chOff x="4061078" y="833245"/>
            <a:chExt cx="12815999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078" y="833245"/>
              <a:ext cx="12815999" cy="95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9683" y="2325804"/>
            <a:ext cx="2816680" cy="5821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44671" y="2294916"/>
            <a:ext cx="2816680" cy="5821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879" y="497725"/>
            <a:ext cx="2749331" cy="5821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722" y="498952"/>
            <a:ext cx="617676" cy="6399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55103" y="460729"/>
            <a:ext cx="799881" cy="6956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61078" y="833245"/>
            <a:ext cx="12815999" cy="95238"/>
            <a:chOff x="4061078" y="833245"/>
            <a:chExt cx="12815999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1078" y="833245"/>
              <a:ext cx="1281599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8619" y="1802945"/>
            <a:ext cx="5754169" cy="7704228"/>
            <a:chOff x="358619" y="1802945"/>
            <a:chExt cx="5754169" cy="77042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619" y="1802945"/>
              <a:ext cx="5754169" cy="77042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65772" y="1802945"/>
            <a:ext cx="5754169" cy="3610697"/>
            <a:chOff x="6265772" y="1802945"/>
            <a:chExt cx="5754169" cy="36106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65772" y="1802945"/>
              <a:ext cx="5754169" cy="3610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24297" y="1802945"/>
            <a:ext cx="5754169" cy="3610697"/>
            <a:chOff x="12224297" y="1802945"/>
            <a:chExt cx="5754169" cy="36106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24297" y="1802945"/>
              <a:ext cx="5754169" cy="36106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84604" y="2325802"/>
            <a:ext cx="923134" cy="5611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73743" y="2325802"/>
            <a:ext cx="1772767" cy="5611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24724" y="2325802"/>
            <a:ext cx="1133923" cy="5611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48251" y="3026003"/>
            <a:ext cx="3906260" cy="1528536"/>
            <a:chOff x="13148251" y="3026003"/>
            <a:chExt cx="3906260" cy="15285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48251" y="3026003"/>
              <a:ext cx="3906260" cy="15285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38607" y="5655059"/>
            <a:ext cx="3471210" cy="1835034"/>
            <a:chOff x="10338607" y="5655059"/>
            <a:chExt cx="3471210" cy="18350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38607" y="5655059"/>
              <a:ext cx="3471210" cy="18350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18605" y="5655059"/>
            <a:ext cx="3546687" cy="1835034"/>
            <a:chOff x="14018605" y="5655059"/>
            <a:chExt cx="3546687" cy="18350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18605" y="5655059"/>
              <a:ext cx="3546687" cy="1835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84513" y="2987846"/>
            <a:ext cx="3952592" cy="2193206"/>
            <a:chOff x="7284513" y="2987846"/>
            <a:chExt cx="3952592" cy="21932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84513" y="2987846"/>
              <a:ext cx="3952592" cy="21932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38866" y="5655059"/>
            <a:ext cx="3407077" cy="1835034"/>
            <a:chOff x="6838866" y="5655059"/>
            <a:chExt cx="3407077" cy="18350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8866" y="5655059"/>
              <a:ext cx="3407077" cy="18350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70005" y="2934199"/>
            <a:ext cx="3009389" cy="6171429"/>
            <a:chOff x="1870005" y="2934199"/>
            <a:chExt cx="3009389" cy="617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70005" y="2934199"/>
              <a:ext cx="3009389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22825" y="7746404"/>
            <a:ext cx="2449263" cy="2539310"/>
            <a:chOff x="7022825" y="7746404"/>
            <a:chExt cx="2449263" cy="253931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22825" y="7746404"/>
              <a:ext cx="2449263" cy="2539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8283" y="3485016"/>
            <a:ext cx="3413688" cy="33867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99303" y="5816014"/>
            <a:ext cx="8955091" cy="689362"/>
            <a:chOff x="6099303" y="5816014"/>
            <a:chExt cx="8955091" cy="6893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9303" y="5816014"/>
              <a:ext cx="8955091" cy="6893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42162" y="4218371"/>
            <a:ext cx="10005030" cy="19091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2336" y="1281963"/>
            <a:ext cx="1848839" cy="4545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409271" y="271186"/>
            <a:ext cx="13011927" cy="5660719"/>
            <a:chOff x="3409271" y="271186"/>
            <a:chExt cx="13011927" cy="56607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9271" y="271186"/>
              <a:ext cx="13011927" cy="56607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7966" y="6134043"/>
            <a:ext cx="13472018" cy="3842815"/>
            <a:chOff x="3217966" y="6134043"/>
            <a:chExt cx="13472018" cy="384281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217966" y="6134043"/>
              <a:ext cx="13472018" cy="3842815"/>
              <a:chOff x="3217966" y="6134043"/>
              <a:chExt cx="13472018" cy="384281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17966" y="6134043"/>
                <a:ext cx="13472018" cy="384281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4450" y="6382964"/>
              <a:ext cx="12375761" cy="335820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0908" y="560754"/>
            <a:ext cx="638406" cy="6463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78891" y="9601223"/>
            <a:ext cx="1785298" cy="8454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5471" cy="5292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2336" y="1281963"/>
            <a:ext cx="2691991" cy="741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91445" y="1017630"/>
            <a:ext cx="13693386" cy="9268085"/>
            <a:chOff x="3791445" y="1017630"/>
            <a:chExt cx="13693386" cy="9268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1445" y="1017630"/>
              <a:ext cx="13693386" cy="92680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8934" y="9601220"/>
            <a:ext cx="1785298" cy="8454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5471" cy="5292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35521" y="1320057"/>
            <a:ext cx="5507336" cy="1201859"/>
            <a:chOff x="3635521" y="1320057"/>
            <a:chExt cx="5507336" cy="12018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5521" y="1320057"/>
              <a:ext cx="5507336" cy="12018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38738" y="2946000"/>
            <a:ext cx="5504119" cy="907234"/>
            <a:chOff x="3638738" y="2946000"/>
            <a:chExt cx="5504119" cy="9072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8738" y="2946000"/>
              <a:ext cx="5504119" cy="9072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5521" y="4277318"/>
            <a:ext cx="5507336" cy="1147362"/>
            <a:chOff x="3635521" y="4277318"/>
            <a:chExt cx="5507336" cy="11473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5521" y="4277318"/>
              <a:ext cx="5507336" cy="1147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41955" y="7320119"/>
            <a:ext cx="5500902" cy="1167561"/>
            <a:chOff x="3641955" y="7320119"/>
            <a:chExt cx="5500902" cy="11675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1955" y="7320119"/>
              <a:ext cx="5500902" cy="11675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45171" y="5848763"/>
            <a:ext cx="5497686" cy="1047273"/>
            <a:chOff x="3645171" y="5848763"/>
            <a:chExt cx="5497686" cy="10472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171" y="5848763"/>
              <a:ext cx="5497686" cy="10472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7943" y="1320057"/>
            <a:ext cx="5850012" cy="1509620"/>
            <a:chOff x="10477943" y="1320057"/>
            <a:chExt cx="5850012" cy="15096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7943" y="1320057"/>
              <a:ext cx="5850012" cy="15096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336" y="1281963"/>
            <a:ext cx="2691991" cy="741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78934" y="9601220"/>
            <a:ext cx="1785298" cy="8454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23270" y="3092513"/>
            <a:ext cx="5959357" cy="1173813"/>
            <a:chOff x="10423270" y="3092513"/>
            <a:chExt cx="5959357" cy="11738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23270" y="3092513"/>
              <a:ext cx="5959357" cy="11738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17234" y="4529160"/>
            <a:ext cx="6171429" cy="805630"/>
            <a:chOff x="10317234" y="4529160"/>
            <a:chExt cx="6171429" cy="8056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17234" y="4529160"/>
              <a:ext cx="6171429" cy="8056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86316" y="5597625"/>
            <a:ext cx="5633266" cy="2043439"/>
            <a:chOff x="10586316" y="5597625"/>
            <a:chExt cx="5633266" cy="204343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86316" y="5597625"/>
              <a:ext cx="5633266" cy="20434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86316" y="7903900"/>
            <a:ext cx="5633266" cy="2137357"/>
            <a:chOff x="10586316" y="7903900"/>
            <a:chExt cx="5633266" cy="21373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86316" y="7903900"/>
              <a:ext cx="5633266" cy="2137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5471" cy="5292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89900" y="4560622"/>
            <a:ext cx="6202317" cy="5562081"/>
            <a:chOff x="3389900" y="4560622"/>
            <a:chExt cx="6202317" cy="55620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9900" y="4560622"/>
              <a:ext cx="6202317" cy="5562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12647" y="1107218"/>
            <a:ext cx="6171429" cy="3693956"/>
            <a:chOff x="11112647" y="1107218"/>
            <a:chExt cx="6171429" cy="36939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12647" y="1107218"/>
              <a:ext cx="6171429" cy="36939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2336" y="1281963"/>
            <a:ext cx="2478663" cy="7415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678934" y="9601220"/>
            <a:ext cx="1785298" cy="845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89900" y="1059599"/>
            <a:ext cx="6202317" cy="1234286"/>
            <a:chOff x="3389900" y="1059599"/>
            <a:chExt cx="6202317" cy="123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9900" y="1059599"/>
              <a:ext cx="6202317" cy="123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89900" y="2961124"/>
            <a:ext cx="6202317" cy="1192208"/>
            <a:chOff x="3389900" y="2961124"/>
            <a:chExt cx="6202317" cy="11922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9900" y="2961124"/>
              <a:ext cx="6202317" cy="1192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5471" cy="5292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60104" y="4570226"/>
            <a:ext cx="4605379" cy="4684104"/>
            <a:chOff x="3960104" y="4570226"/>
            <a:chExt cx="4605379" cy="46841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0104" y="4570226"/>
              <a:ext cx="4605379" cy="46841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4322" y="4662890"/>
            <a:ext cx="5282539" cy="4866073"/>
            <a:chOff x="10634322" y="4662890"/>
            <a:chExt cx="5282539" cy="48660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4322" y="4662890"/>
              <a:ext cx="5282539" cy="48660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8328" y="1320057"/>
            <a:ext cx="6171429" cy="1758340"/>
            <a:chOff x="9498328" y="1320057"/>
            <a:chExt cx="6171429" cy="17583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8328" y="1320057"/>
              <a:ext cx="6171429" cy="17583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59332" y="1335501"/>
            <a:ext cx="4587758" cy="2508577"/>
            <a:chOff x="3759332" y="1335501"/>
            <a:chExt cx="4587758" cy="25085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59332" y="1335501"/>
              <a:ext cx="4587758" cy="250857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336" y="1281963"/>
            <a:ext cx="2478663" cy="7415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78934" y="9601220"/>
            <a:ext cx="1785298" cy="8454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5471" cy="5292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149" y="1281963"/>
            <a:ext cx="3017061" cy="741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25097" y="963031"/>
            <a:ext cx="13072439" cy="6782545"/>
            <a:chOff x="3725097" y="963031"/>
            <a:chExt cx="13072439" cy="67825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5097" y="963031"/>
              <a:ext cx="13072439" cy="67825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9961" y="8325526"/>
            <a:ext cx="5385140" cy="1566148"/>
            <a:chOff x="4589961" y="8325526"/>
            <a:chExt cx="5385140" cy="1566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9961" y="8325526"/>
              <a:ext cx="5385140" cy="1566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09519" y="8325526"/>
            <a:ext cx="5588017" cy="1566148"/>
            <a:chOff x="11209519" y="8325526"/>
            <a:chExt cx="5588017" cy="1566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9519" y="8325526"/>
              <a:ext cx="5588017" cy="1566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3185" y="8787582"/>
            <a:ext cx="3041462" cy="6700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78934" y="9601220"/>
            <a:ext cx="1785298" cy="8454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5471" cy="5292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149" y="1281963"/>
            <a:ext cx="4083699" cy="454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1827" y="1154837"/>
            <a:ext cx="12991661" cy="8486671"/>
            <a:chOff x="3831827" y="1154837"/>
            <a:chExt cx="12991661" cy="84866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1827" y="1154837"/>
              <a:ext cx="12991661" cy="84866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8934" y="9601220"/>
            <a:ext cx="1785298" cy="845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5847" y="1080736"/>
            <a:ext cx="6449020" cy="29880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16961" y="2072181"/>
            <a:ext cx="3911105" cy="1048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2991" y="2168748"/>
            <a:ext cx="1137305" cy="998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93072" y="4709975"/>
            <a:ext cx="6049486" cy="10584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5464" y="4797018"/>
            <a:ext cx="1363343" cy="998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3072" y="6020013"/>
            <a:ext cx="6049486" cy="105840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5464" y="6111154"/>
            <a:ext cx="1373248" cy="998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26485" y="3382219"/>
            <a:ext cx="5364952" cy="10584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5464" y="3482883"/>
            <a:ext cx="1367105" cy="998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55053" y="7330051"/>
            <a:ext cx="4109771" cy="12140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5464" y="7425289"/>
            <a:ext cx="1365762" cy="9981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8406" cy="646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149" y="1281963"/>
            <a:ext cx="4487498" cy="741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1048" y="2574399"/>
            <a:ext cx="15804174" cy="4246937"/>
            <a:chOff x="1191048" y="2574399"/>
            <a:chExt cx="15804174" cy="42469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1048" y="2574399"/>
              <a:ext cx="15804174" cy="42469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78934" y="9601220"/>
            <a:ext cx="1785298" cy="8454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149" y="1281963"/>
            <a:ext cx="4398611" cy="7415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908" y="560754"/>
            <a:ext cx="638406" cy="646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400" y="95242"/>
            <a:ext cx="12056859" cy="3254016"/>
            <a:chOff x="5495400" y="95242"/>
            <a:chExt cx="12056859" cy="32540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5400" y="95242"/>
              <a:ext cx="12056859" cy="32540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95400" y="3465592"/>
            <a:ext cx="12056859" cy="3354529"/>
            <a:chOff x="5495400" y="3465592"/>
            <a:chExt cx="12056859" cy="33545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5400" y="3465592"/>
              <a:ext cx="12056859" cy="3354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95400" y="6820122"/>
            <a:ext cx="12056859" cy="3324770"/>
            <a:chOff x="5495400" y="6820122"/>
            <a:chExt cx="12056859" cy="33247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5400" y="6820122"/>
              <a:ext cx="12056859" cy="33247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78934" y="9601220"/>
            <a:ext cx="1785298" cy="84543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8406" cy="646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149" y="1281963"/>
            <a:ext cx="3870372" cy="454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14355" y="460451"/>
            <a:ext cx="10420769" cy="4141992"/>
            <a:chOff x="5814355" y="460451"/>
            <a:chExt cx="10420769" cy="414199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814355" y="460451"/>
              <a:ext cx="10420769" cy="4141992"/>
              <a:chOff x="5814355" y="460451"/>
              <a:chExt cx="10420769" cy="414199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14355" y="460451"/>
                <a:ext cx="10420769" cy="414199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906478" y="596045"/>
              <a:ext cx="10270536" cy="3935353"/>
              <a:chOff x="5906478" y="596045"/>
              <a:chExt cx="10270536" cy="393535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06478" y="596045"/>
                <a:ext cx="10270536" cy="393535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854146" y="4699296"/>
            <a:ext cx="341188" cy="732159"/>
            <a:chOff x="10854146" y="4699296"/>
            <a:chExt cx="341188" cy="7321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4146" y="4699296"/>
              <a:ext cx="341188" cy="732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14355" y="5683271"/>
            <a:ext cx="10420769" cy="4141992"/>
            <a:chOff x="5814355" y="5683271"/>
            <a:chExt cx="10420769" cy="41419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14355" y="5683271"/>
              <a:ext cx="10420769" cy="4141992"/>
              <a:chOff x="5814355" y="5683271"/>
              <a:chExt cx="10420769" cy="414199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814355" y="5683271"/>
                <a:ext cx="10420769" cy="414199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930578" y="5838234"/>
              <a:ext cx="10188324" cy="3903852"/>
              <a:chOff x="5930578" y="5838234"/>
              <a:chExt cx="10188324" cy="390385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30578" y="5838234"/>
                <a:ext cx="10188324" cy="3903852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7195" y="2084662"/>
            <a:ext cx="4484353" cy="10419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0908" y="560754"/>
            <a:ext cx="638406" cy="6463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427167" y="9601220"/>
            <a:ext cx="2034725" cy="8454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54615" cy="4566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8406" cy="646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149" y="1281963"/>
            <a:ext cx="3870372" cy="4545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40283" y="963031"/>
            <a:ext cx="8267929" cy="4403730"/>
            <a:chOff x="6240283" y="963031"/>
            <a:chExt cx="8267929" cy="44037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0283" y="963031"/>
              <a:ext cx="8267929" cy="4403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10167" y="5664049"/>
            <a:ext cx="8098045" cy="4245231"/>
            <a:chOff x="6410167" y="5664049"/>
            <a:chExt cx="8098045" cy="42452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0167" y="5664049"/>
              <a:ext cx="8098045" cy="42452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195" y="2084662"/>
            <a:ext cx="4484353" cy="10788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27125" y="9601220"/>
            <a:ext cx="2034725" cy="8454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953" y="571218"/>
            <a:ext cx="2163796" cy="5047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908" y="560754"/>
            <a:ext cx="638406" cy="646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9466" y="1059599"/>
            <a:ext cx="2680777" cy="95238"/>
            <a:chOff x="509466" y="1059599"/>
            <a:chExt cx="2680777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66" y="1059599"/>
              <a:ext cx="2680777" cy="9523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484" y="1256068"/>
            <a:ext cx="4146320" cy="806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17490" y="1186053"/>
            <a:ext cx="12294765" cy="3956804"/>
            <a:chOff x="4317490" y="1186053"/>
            <a:chExt cx="12294765" cy="39568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7490" y="1186053"/>
              <a:ext cx="12294765" cy="39568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7490" y="5611640"/>
            <a:ext cx="12294765" cy="3930668"/>
            <a:chOff x="4317490" y="5611640"/>
            <a:chExt cx="12294765" cy="39306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7490" y="5611640"/>
              <a:ext cx="12294765" cy="39306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27125" y="9601220"/>
            <a:ext cx="1983396" cy="8449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8283" y="3485016"/>
            <a:ext cx="3356545" cy="33867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99303" y="5816014"/>
            <a:ext cx="8955091" cy="689362"/>
            <a:chOff x="6099303" y="5816014"/>
            <a:chExt cx="8955091" cy="6893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9303" y="5816014"/>
              <a:ext cx="8955091" cy="6893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42162" y="4218371"/>
            <a:ext cx="8935296" cy="19523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8484" y="1161891"/>
            <a:ext cx="2966026" cy="133521"/>
            <a:chOff x="498484" y="1161891"/>
            <a:chExt cx="2966026" cy="133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484" y="1161891"/>
              <a:ext cx="2966026" cy="1335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662" y="1753819"/>
            <a:ext cx="5685842" cy="6981845"/>
            <a:chOff x="447662" y="1753819"/>
            <a:chExt cx="5685842" cy="69818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662" y="1753819"/>
              <a:ext cx="5685842" cy="6981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7270" y="3662661"/>
            <a:ext cx="2155969" cy="3138569"/>
            <a:chOff x="6477270" y="3662661"/>
            <a:chExt cx="2155969" cy="31385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270" y="3662661"/>
              <a:ext cx="2155969" cy="31385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41406" y="7853897"/>
            <a:ext cx="4364943" cy="1799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30463" y="7917789"/>
            <a:ext cx="4441134" cy="17805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9520" y="7891317"/>
            <a:ext cx="4460181" cy="17996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54780" y="1753819"/>
            <a:ext cx="5685842" cy="6981845"/>
            <a:chOff x="6254780" y="1753819"/>
            <a:chExt cx="5685842" cy="69818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4780" y="1753819"/>
              <a:ext cx="5685842" cy="69818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72887" y="2475945"/>
            <a:ext cx="4970574" cy="28325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61898" y="1753819"/>
            <a:ext cx="5685842" cy="6981845"/>
            <a:chOff x="12061898" y="1753819"/>
            <a:chExt cx="5685842" cy="69818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61898" y="1753819"/>
              <a:ext cx="5685842" cy="69818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934" y="2480369"/>
            <a:ext cx="5467249" cy="38594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35430" y="2465754"/>
            <a:ext cx="5157223" cy="38429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0138" y="844778"/>
            <a:ext cx="2242970" cy="6755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1260" y="793148"/>
            <a:ext cx="830189" cy="6898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5483" y="1452945"/>
            <a:ext cx="2751401" cy="125966"/>
            <a:chOff x="1065483" y="1452945"/>
            <a:chExt cx="2751401" cy="1259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5483" y="1452945"/>
              <a:ext cx="2751401" cy="125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3853" y="3857482"/>
            <a:ext cx="10044025" cy="26288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1606" y="3563640"/>
            <a:ext cx="3337496" cy="33867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36453" y="4473176"/>
            <a:ext cx="7100952" cy="18478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72630" y="5894635"/>
            <a:ext cx="6408437" cy="689362"/>
            <a:chOff x="7372630" y="5894635"/>
            <a:chExt cx="6408437" cy="6893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72630" y="5894635"/>
              <a:ext cx="6408437" cy="689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5105" y="2344632"/>
            <a:ext cx="3437438" cy="10584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2041" y="2156455"/>
            <a:ext cx="1407577" cy="1407577"/>
            <a:chOff x="1282041" y="2156455"/>
            <a:chExt cx="1407577" cy="14075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041" y="2156455"/>
              <a:ext cx="1407577" cy="14075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041" y="4439069"/>
            <a:ext cx="1407577" cy="1407577"/>
            <a:chOff x="1282041" y="4439069"/>
            <a:chExt cx="1407577" cy="14075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041" y="4439069"/>
              <a:ext cx="1407577" cy="140757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14845" y="4673680"/>
            <a:ext cx="2732457" cy="1048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04727" y="4547719"/>
            <a:ext cx="9609830" cy="13654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2041" y="6721683"/>
            <a:ext cx="1407577" cy="1407577"/>
            <a:chOff x="1282041" y="6721683"/>
            <a:chExt cx="1407577" cy="1407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2041" y="6721683"/>
              <a:ext cx="1407577" cy="14075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1868" y="7165497"/>
            <a:ext cx="5661137" cy="7496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67306" y="2577954"/>
            <a:ext cx="6576302" cy="8004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4845" y="7002727"/>
            <a:ext cx="2789600" cy="1048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4878" y="497726"/>
            <a:ext cx="2055765" cy="581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722" y="498952"/>
            <a:ext cx="555256" cy="6399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955103" y="460729"/>
            <a:ext cx="799881" cy="6956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96287" y="833245"/>
            <a:ext cx="13580789" cy="95238"/>
            <a:chOff x="3296287" y="833245"/>
            <a:chExt cx="13580789" cy="952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96287" y="833245"/>
              <a:ext cx="13580789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4878" y="497726"/>
            <a:ext cx="2055765" cy="581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22" y="498952"/>
            <a:ext cx="520453" cy="5160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55103" y="480006"/>
            <a:ext cx="786154" cy="5569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96287" y="833245"/>
            <a:ext cx="13580789" cy="95238"/>
            <a:chOff x="3296287" y="833245"/>
            <a:chExt cx="1358078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6287" y="833245"/>
              <a:ext cx="13580789" cy="95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6052" y="1341354"/>
            <a:ext cx="4752010" cy="1165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1505" y="2625544"/>
            <a:ext cx="5754169" cy="6293709"/>
            <a:chOff x="371505" y="2625544"/>
            <a:chExt cx="5754169" cy="62937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505" y="2625544"/>
              <a:ext cx="5754169" cy="6293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6987" y="3842053"/>
            <a:ext cx="4943204" cy="1275461"/>
            <a:chOff x="776987" y="3842053"/>
            <a:chExt cx="4943204" cy="12754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6987" y="3842053"/>
              <a:ext cx="4943204" cy="12754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005" y="5718783"/>
            <a:ext cx="5354050" cy="23572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05136" y="2625544"/>
            <a:ext cx="5754169" cy="6293709"/>
            <a:chOff x="6305136" y="2625544"/>
            <a:chExt cx="5754169" cy="62937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05136" y="2625544"/>
              <a:ext cx="5754169" cy="6293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03992" y="3911843"/>
            <a:ext cx="5156456" cy="1205671"/>
            <a:chOff x="6603992" y="3911843"/>
            <a:chExt cx="5156456" cy="12056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3992" y="3911843"/>
              <a:ext cx="5156456" cy="12056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35748" y="5908636"/>
            <a:ext cx="5270048" cy="14997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38766" y="2625544"/>
            <a:ext cx="5754169" cy="6293709"/>
            <a:chOff x="12238766" y="2625544"/>
            <a:chExt cx="5754169" cy="62937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38766" y="2625544"/>
              <a:ext cx="5754169" cy="62937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54518" y="3215936"/>
            <a:ext cx="3722667" cy="1920949"/>
            <a:chOff x="13254518" y="3215936"/>
            <a:chExt cx="3722667" cy="19209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4518" y="3215936"/>
              <a:ext cx="3722667" cy="19209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69379" y="5437946"/>
            <a:ext cx="5220007" cy="27865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8279" y="3485019"/>
            <a:ext cx="3352702" cy="33875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99303" y="5816014"/>
            <a:ext cx="8955091" cy="689362"/>
            <a:chOff x="6099303" y="5816014"/>
            <a:chExt cx="8955091" cy="6893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9303" y="5816014"/>
              <a:ext cx="8955091" cy="6893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42159" y="4218376"/>
            <a:ext cx="10067740" cy="1910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4879" y="497725"/>
            <a:ext cx="2816680" cy="5821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22" y="498952"/>
            <a:ext cx="606934" cy="51603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55103" y="480006"/>
            <a:ext cx="786154" cy="5569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61078" y="833245"/>
            <a:ext cx="12815999" cy="95238"/>
            <a:chOff x="4061078" y="833245"/>
            <a:chExt cx="12815999" cy="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1078" y="833245"/>
              <a:ext cx="1281599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711" y="2085935"/>
            <a:ext cx="4311937" cy="6277138"/>
            <a:chOff x="1445711" y="2085935"/>
            <a:chExt cx="4311937" cy="6277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5711" y="2085935"/>
              <a:ext cx="4311937" cy="6277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9340" y="2890511"/>
            <a:ext cx="922954" cy="916718"/>
            <a:chOff x="1629340" y="2890511"/>
            <a:chExt cx="922954" cy="916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9340" y="2890511"/>
              <a:ext cx="922954" cy="9167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72249" y="2959200"/>
            <a:ext cx="1776413" cy="8219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34635" y="4715330"/>
            <a:ext cx="564795" cy="5229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4635" y="5935486"/>
            <a:ext cx="564795" cy="5229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12821" y="4564459"/>
            <a:ext cx="2038808" cy="8214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2821" y="5784616"/>
            <a:ext cx="2097321" cy="8214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34635" y="7203034"/>
            <a:ext cx="564795" cy="5229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12821" y="7059049"/>
            <a:ext cx="2448399" cy="82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52201" y="2085935"/>
            <a:ext cx="4311937" cy="6277138"/>
            <a:chOff x="7052201" y="2085935"/>
            <a:chExt cx="4311937" cy="62771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52201" y="2085935"/>
              <a:ext cx="4311937" cy="62771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69343" y="2813152"/>
            <a:ext cx="922954" cy="916718"/>
            <a:chOff x="7169343" y="2813152"/>
            <a:chExt cx="922954" cy="9167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69343" y="2813152"/>
              <a:ext cx="922954" cy="9167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12249" y="2881840"/>
            <a:ext cx="1768186" cy="8219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74638" y="4637971"/>
            <a:ext cx="564795" cy="52291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74638" y="5858128"/>
            <a:ext cx="564795" cy="5229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52821" y="4487097"/>
            <a:ext cx="2097322" cy="8214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52821" y="5707259"/>
            <a:ext cx="2447942" cy="82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58692" y="2085935"/>
            <a:ext cx="4311937" cy="6277138"/>
            <a:chOff x="12658692" y="2085935"/>
            <a:chExt cx="4311937" cy="62771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58692" y="2085935"/>
              <a:ext cx="4311937" cy="6277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42321" y="2890511"/>
            <a:ext cx="922954" cy="916718"/>
            <a:chOff x="12842321" y="2890511"/>
            <a:chExt cx="922954" cy="91671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42321" y="2890511"/>
              <a:ext cx="922954" cy="91671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85240" y="2959202"/>
            <a:ext cx="1734358" cy="82238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47616" y="4715330"/>
            <a:ext cx="564795" cy="5229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47616" y="5935486"/>
            <a:ext cx="564795" cy="52291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625802" y="4564459"/>
            <a:ext cx="2038808" cy="82146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625802" y="5784616"/>
            <a:ext cx="2097321" cy="82146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47616" y="7203034"/>
            <a:ext cx="564795" cy="52291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625811" y="7059049"/>
            <a:ext cx="2448398" cy="8223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09687" y="8870834"/>
            <a:ext cx="1626653" cy="1535922"/>
            <a:chOff x="6209687" y="8870834"/>
            <a:chExt cx="1626653" cy="1535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9687" y="8870834"/>
              <a:ext cx="1626653" cy="15359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3325" y="7523441"/>
            <a:ext cx="5766628" cy="5766628"/>
            <a:chOff x="1633325" y="7523441"/>
            <a:chExt cx="5766628" cy="57666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33325" y="7523441"/>
              <a:ext cx="5766628" cy="57666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91820" y="925651"/>
            <a:ext cx="6171429" cy="2530813"/>
            <a:chOff x="14491820" y="925651"/>
            <a:chExt cx="6171429" cy="2530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680000">
              <a:off x="14491820" y="925651"/>
              <a:ext cx="6171429" cy="25308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405524" y="-2646628"/>
            <a:ext cx="7330005" cy="6065215"/>
            <a:chOff x="-2405524" y="-2646628"/>
            <a:chExt cx="7330005" cy="6065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0">
              <a:off x="-2405524" y="-2646628"/>
              <a:ext cx="7330005" cy="60652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8283" y="3485016"/>
            <a:ext cx="3342928" cy="33875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99303" y="5816014"/>
            <a:ext cx="8955091" cy="689362"/>
            <a:chOff x="6099303" y="5816014"/>
            <a:chExt cx="8955091" cy="6893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9303" y="5816014"/>
              <a:ext cx="8955091" cy="6893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42162" y="4218371"/>
            <a:ext cx="9993500" cy="19106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4506" y="1126710"/>
            <a:ext cx="2606665" cy="4545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4879" y="497725"/>
            <a:ext cx="2749331" cy="58218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722" y="498952"/>
            <a:ext cx="608512" cy="5160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55103" y="480006"/>
            <a:ext cx="786154" cy="5569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61078" y="833245"/>
            <a:ext cx="12815999" cy="95238"/>
            <a:chOff x="4061078" y="833245"/>
            <a:chExt cx="12815999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078" y="833245"/>
              <a:ext cx="1281599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1019" y="1775218"/>
            <a:ext cx="16463676" cy="7373090"/>
            <a:chOff x="911019" y="1775218"/>
            <a:chExt cx="16463676" cy="73730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1019" y="1775218"/>
              <a:ext cx="16463676" cy="7373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2022-11-10T19:03:21Z</dcterms:created>
  <dcterms:modified xsi:type="dcterms:W3CDTF">2022-11-10T19:03:21Z</dcterms:modified>
</cp:coreProperties>
</file>